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5" r:id="rId3"/>
    <p:sldId id="287" r:id="rId4"/>
    <p:sldId id="288" r:id="rId5"/>
    <p:sldId id="289" r:id="rId6"/>
    <p:sldId id="290" r:id="rId7"/>
    <p:sldId id="291" r:id="rId8"/>
    <p:sldId id="256" r:id="rId9"/>
    <p:sldId id="258" r:id="rId10"/>
    <p:sldId id="259" r:id="rId11"/>
    <p:sldId id="286" r:id="rId12"/>
    <p:sldId id="260" r:id="rId13"/>
    <p:sldId id="265" r:id="rId14"/>
    <p:sldId id="284" r:id="rId15"/>
    <p:sldId id="261" r:id="rId16"/>
    <p:sldId id="262" r:id="rId17"/>
    <p:sldId id="264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8" r:id="rId30"/>
    <p:sldId id="292" r:id="rId31"/>
    <p:sldId id="277" r:id="rId32"/>
    <p:sldId id="282" r:id="rId33"/>
    <p:sldId id="283" r:id="rId34"/>
    <p:sldId id="279" r:id="rId35"/>
    <p:sldId id="280" r:id="rId36"/>
    <p:sldId id="281" r:id="rId37"/>
    <p:sldId id="293" r:id="rId3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97" d="100"/>
          <a:sy n="97" d="100"/>
        </p:scale>
        <p:origin x="90" y="8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CE9BC-8EFC-4815-B101-77FD18CC2754}" type="datetimeFigureOut">
              <a:rPr lang="cs-CZ" smtClean="0"/>
              <a:t>26.06.2017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95DC-04C3-4EBB-9334-561BC9CF1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2067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CE9BC-8EFC-4815-B101-77FD18CC2754}" type="datetimeFigureOut">
              <a:rPr lang="cs-CZ" smtClean="0"/>
              <a:t>26.06.2017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95DC-04C3-4EBB-9334-561BC9CF1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7553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CE9BC-8EFC-4815-B101-77FD18CC2754}" type="datetimeFigureOut">
              <a:rPr lang="cs-CZ" smtClean="0"/>
              <a:t>26.06.2017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95DC-04C3-4EBB-9334-561BC9CF1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4556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CE9BC-8EFC-4815-B101-77FD18CC2754}" type="datetimeFigureOut">
              <a:rPr lang="cs-CZ" smtClean="0"/>
              <a:t>26.06.2017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95DC-04C3-4EBB-9334-561BC9CF1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7969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CE9BC-8EFC-4815-B101-77FD18CC2754}" type="datetimeFigureOut">
              <a:rPr lang="cs-CZ" smtClean="0"/>
              <a:t>26.06.2017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95DC-04C3-4EBB-9334-561BC9CF1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7125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CE9BC-8EFC-4815-B101-77FD18CC2754}" type="datetimeFigureOut">
              <a:rPr lang="cs-CZ" smtClean="0"/>
              <a:t>26.06.2017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95DC-04C3-4EBB-9334-561BC9CF1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3852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CE9BC-8EFC-4815-B101-77FD18CC2754}" type="datetimeFigureOut">
              <a:rPr lang="cs-CZ" smtClean="0"/>
              <a:t>26.06.2017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95DC-04C3-4EBB-9334-561BC9CF1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4839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CE9BC-8EFC-4815-B101-77FD18CC2754}" type="datetimeFigureOut">
              <a:rPr lang="cs-CZ" smtClean="0"/>
              <a:t>26.06.2017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95DC-04C3-4EBB-9334-561BC9CF1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0074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CE9BC-8EFC-4815-B101-77FD18CC2754}" type="datetimeFigureOut">
              <a:rPr lang="cs-CZ" smtClean="0"/>
              <a:t>26.06.2017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95DC-04C3-4EBB-9334-561BC9CF1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0832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CE9BC-8EFC-4815-B101-77FD18CC2754}" type="datetimeFigureOut">
              <a:rPr lang="cs-CZ" smtClean="0"/>
              <a:t>26.06.2017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95DC-04C3-4EBB-9334-561BC9CF1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4814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CE9BC-8EFC-4815-B101-77FD18CC2754}" type="datetimeFigureOut">
              <a:rPr lang="cs-CZ" smtClean="0"/>
              <a:t>26.06.2017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295DC-04C3-4EBB-9334-561BC9CF1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7818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CE9BC-8EFC-4815-B101-77FD18CC2754}" type="datetimeFigureOut">
              <a:rPr lang="cs-CZ" smtClean="0"/>
              <a:t>26.06.2017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295DC-04C3-4EBB-9334-561BC9CF1E4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69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473437"/>
            <a:ext cx="9144000" cy="1325869"/>
          </a:xfrm>
        </p:spPr>
        <p:txBody>
          <a:bodyPr/>
          <a:lstStyle/>
          <a:p>
            <a:r>
              <a:rPr lang="cs-CZ" b="1" dirty="0" smtClean="0">
                <a:latin typeface="BankGothic Md BT" panose="020B0807020203060204" pitchFamily="34" charset="0"/>
              </a:rPr>
              <a:t>MEMBRÁNA</a:t>
            </a:r>
            <a:endParaRPr lang="cs-CZ" b="1" dirty="0">
              <a:latin typeface="BankGothic Md BT" panose="020B0807020203060204" pitchFamily="34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1966453"/>
            <a:ext cx="9144000" cy="4306528"/>
          </a:xfrm>
        </p:spPr>
        <p:txBody>
          <a:bodyPr>
            <a:normAutofit/>
          </a:bodyPr>
          <a:lstStyle/>
          <a:p>
            <a:r>
              <a:rPr lang="cs-CZ" sz="4000" b="1" dirty="0">
                <a:latin typeface="Calibri Light" panose="020F0302020204030204" pitchFamily="34" charset="0"/>
              </a:rPr>
              <a:t>Přírodovědecké muzeum</a:t>
            </a:r>
            <a:endParaRPr lang="cs-CZ" sz="4000" dirty="0">
              <a:latin typeface="Calibri Light" panose="020F0302020204030204" pitchFamily="34" charset="0"/>
            </a:endParaRPr>
          </a:p>
          <a:p>
            <a:r>
              <a:rPr lang="cs-CZ" b="1" dirty="0">
                <a:latin typeface="Calibri Light" panose="020F0302020204030204" pitchFamily="34" charset="0"/>
              </a:rPr>
              <a:t>Muzeum východních Čech v Hradci </a:t>
            </a:r>
            <a:r>
              <a:rPr lang="cs-CZ" b="1" dirty="0" smtClean="0">
                <a:latin typeface="Calibri Light" panose="020F0302020204030204" pitchFamily="34" charset="0"/>
              </a:rPr>
              <a:t>Králové</a:t>
            </a:r>
          </a:p>
          <a:p>
            <a:endParaRPr lang="cs-CZ" dirty="0">
              <a:latin typeface="Calibri Light" panose="020F0302020204030204" pitchFamily="34" charset="0"/>
            </a:endParaRPr>
          </a:p>
          <a:p>
            <a:r>
              <a:rPr lang="cs-CZ" dirty="0">
                <a:latin typeface="Calibri Light" panose="020F0302020204030204" pitchFamily="34" charset="0"/>
              </a:rPr>
              <a:t>Vizuální scénář expozic navrhovaných v budově Vrbenského </a:t>
            </a:r>
            <a:r>
              <a:rPr lang="cs-CZ" dirty="0" smtClean="0">
                <a:latin typeface="Calibri Light" panose="020F0302020204030204" pitchFamily="34" charset="0"/>
              </a:rPr>
              <a:t>kasáren</a:t>
            </a:r>
          </a:p>
          <a:p>
            <a:endParaRPr lang="cs-CZ" sz="1600" dirty="0">
              <a:latin typeface="Calibri Light" panose="020F0302020204030204" pitchFamily="34" charset="0"/>
            </a:endParaRPr>
          </a:p>
          <a:p>
            <a:r>
              <a:rPr lang="cs-CZ" sz="1600" dirty="0" smtClean="0">
                <a:latin typeface="Calibri Light" panose="020F0302020204030204" pitchFamily="34" charset="0"/>
              </a:rPr>
              <a:t>Pracovní verze 26. 6. 2017</a:t>
            </a:r>
          </a:p>
          <a:p>
            <a:endParaRPr lang="cs-CZ" sz="1500" dirty="0" smtClean="0">
              <a:latin typeface="Calibri Light" panose="020F0302020204030204" pitchFamily="34" charset="0"/>
            </a:endParaRPr>
          </a:p>
          <a:p>
            <a:endParaRPr lang="cs-CZ" sz="1500" dirty="0">
              <a:latin typeface="Calibri Light" panose="020F0302020204030204" pitchFamily="34" charset="0"/>
            </a:endParaRPr>
          </a:p>
          <a:p>
            <a:r>
              <a:rPr lang="cs-CZ" sz="1500" dirty="0" smtClean="0">
                <a:latin typeface="Calibri Light" panose="020F0302020204030204" pitchFamily="34" charset="0"/>
              </a:rPr>
              <a:t>Art </a:t>
            </a:r>
            <a:r>
              <a:rPr lang="cs-CZ" sz="1500" dirty="0">
                <a:latin typeface="Calibri Light" panose="020F0302020204030204" pitchFamily="34" charset="0"/>
              </a:rPr>
              <a:t>Consultancy (Tomáš Skalík, Martin Klimeš, Ivan Berger, Michal </a:t>
            </a:r>
            <a:r>
              <a:rPr lang="cs-CZ" sz="1500" dirty="0" err="1">
                <a:latin typeface="Calibri Light" panose="020F0302020204030204" pitchFamily="34" charset="0"/>
              </a:rPr>
              <a:t>Poláš</a:t>
            </a:r>
            <a:r>
              <a:rPr lang="cs-CZ" sz="1500" dirty="0">
                <a:latin typeface="Calibri Light" panose="020F0302020204030204" pitchFamily="34" charset="0"/>
              </a:rPr>
              <a:t>)</a:t>
            </a:r>
          </a:p>
          <a:p>
            <a:r>
              <a:rPr lang="cs-CZ" sz="1500" dirty="0" smtClean="0">
                <a:latin typeface="Calibri Light" panose="020F0302020204030204" pitchFamily="34" charset="0"/>
              </a:rPr>
              <a:t>Spolupráce: Muzeum východních Čech v Hradci Králové (Naďa Machková </a:t>
            </a:r>
            <a:r>
              <a:rPr lang="cs-CZ" sz="1500" dirty="0" err="1" smtClean="0">
                <a:latin typeface="Calibri Light" panose="020F0302020204030204" pitchFamily="34" charset="0"/>
              </a:rPr>
              <a:t>Prajzová</a:t>
            </a:r>
            <a:r>
              <a:rPr lang="cs-CZ" sz="1500" dirty="0" smtClean="0">
                <a:latin typeface="Calibri Light" panose="020F0302020204030204" pitchFamily="34" charset="0"/>
              </a:rPr>
              <a:t>, Josef Hotový, Bohuslav Mocek, Věra Samková, Martin Paclík, Jan Juráček, Stanislav </a:t>
            </a:r>
            <a:r>
              <a:rPr lang="cs-CZ" sz="1500" dirty="0" err="1" smtClean="0">
                <a:latin typeface="Calibri Light" panose="020F0302020204030204" pitchFamily="34" charset="0"/>
              </a:rPr>
              <a:t>Štamberg</a:t>
            </a:r>
            <a:r>
              <a:rPr lang="cs-CZ" sz="1500" dirty="0" smtClean="0">
                <a:latin typeface="Calibri Light" panose="020F0302020204030204" pitchFamily="34" charset="0"/>
              </a:rPr>
              <a:t>, Miroslav </a:t>
            </a:r>
            <a:r>
              <a:rPr lang="cs-CZ" sz="1500" dirty="0" err="1" smtClean="0">
                <a:latin typeface="Calibri Light" panose="020F0302020204030204" pitchFamily="34" charset="0"/>
              </a:rPr>
              <a:t>Mikát</a:t>
            </a:r>
            <a:r>
              <a:rPr lang="cs-CZ" sz="1500" dirty="0" smtClean="0">
                <a:latin typeface="Calibri Light" panose="020F0302020204030204" pitchFamily="34" charset="0"/>
              </a:rPr>
              <a:t>, Barbara Pospíšilová)</a:t>
            </a:r>
          </a:p>
          <a:p>
            <a:endParaRPr lang="cs-CZ" sz="1600" dirty="0" smtClean="0">
              <a:latin typeface="Calibri Light" panose="020F0302020204030204" pitchFamily="34" charset="0"/>
            </a:endParaRPr>
          </a:p>
          <a:p>
            <a:endParaRPr lang="cs-CZ" dirty="0">
              <a:latin typeface="Calibri Light" panose="020F0302020204030204" pitchFamily="34" charset="0"/>
            </a:endParaRPr>
          </a:p>
          <a:p>
            <a:endParaRPr lang="cs-CZ" dirty="0">
              <a:latin typeface="Calibri Light" panose="020F0302020204030204" pitchFamily="34" charset="0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386" y="4850369"/>
            <a:ext cx="983228" cy="34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805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263"/>
            <a:ext cx="12192000" cy="658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129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40" y="0"/>
            <a:ext cx="105235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2952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78"/>
            <a:ext cx="12192000" cy="677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504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721" y="0"/>
            <a:ext cx="96985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766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721" y="0"/>
            <a:ext cx="96985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5794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570"/>
            <a:ext cx="12192000" cy="609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724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570"/>
            <a:ext cx="12192000" cy="609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2325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570"/>
            <a:ext cx="12192000" cy="609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6004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87" y="0"/>
            <a:ext cx="109720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1381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87" y="0"/>
            <a:ext cx="109720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037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316" y="0"/>
            <a:ext cx="96993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8132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777" y="0"/>
            <a:ext cx="76824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4437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87" y="0"/>
            <a:ext cx="109720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2923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87" y="0"/>
            <a:ext cx="109720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4636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29" y="0"/>
            <a:ext cx="105153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2107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29" y="0"/>
            <a:ext cx="105153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6090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589"/>
            <a:ext cx="12192000" cy="665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934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589"/>
            <a:ext cx="12192000" cy="665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7090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895" y="0"/>
            <a:ext cx="80022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6425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559"/>
            <a:ext cx="12192000" cy="630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9012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559"/>
            <a:ext cx="12192000" cy="630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271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316" y="0"/>
            <a:ext cx="96993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3986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0989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559"/>
            <a:ext cx="12192000" cy="630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2041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213" y="0"/>
            <a:ext cx="88675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9335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27" y="0"/>
            <a:ext cx="113257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4015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754"/>
            <a:ext cx="12192000" cy="667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9117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754"/>
            <a:ext cx="12192000" cy="667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6915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754"/>
            <a:ext cx="12192000" cy="667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1426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 txBox="1">
            <a:spLocks/>
          </p:cNvSpPr>
          <p:nvPr/>
        </p:nvSpPr>
        <p:spPr>
          <a:xfrm>
            <a:off x="1524000" y="2123770"/>
            <a:ext cx="9144000" cy="2556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4000" b="1" dirty="0" smtClean="0">
                <a:latin typeface="Calibri Light" panose="020F0302020204030204" pitchFamily="34" charset="0"/>
              </a:rPr>
              <a:t>Děkujeme za pozornost!</a:t>
            </a:r>
            <a:endParaRPr lang="cs-CZ" b="1" dirty="0" smtClean="0">
              <a:latin typeface="Calibri Light" panose="020F0302020204030204" pitchFamily="34" charset="0"/>
            </a:endParaRPr>
          </a:p>
          <a:p>
            <a:endParaRPr lang="cs-CZ" dirty="0" smtClean="0">
              <a:latin typeface="Calibri Light" panose="020F0302020204030204" pitchFamily="34" charset="0"/>
            </a:endParaRPr>
          </a:p>
          <a:p>
            <a:endParaRPr lang="cs-CZ" dirty="0">
              <a:latin typeface="Calibri Light" panose="020F0302020204030204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701" y="3621339"/>
            <a:ext cx="983228" cy="34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80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836"/>
            <a:ext cx="12192000" cy="6644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77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260" y="-29496"/>
            <a:ext cx="97021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291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721" y="0"/>
            <a:ext cx="96985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9043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6976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263"/>
            <a:ext cx="12192000" cy="658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998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263"/>
            <a:ext cx="12192000" cy="658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922936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</TotalTime>
  <Words>11</Words>
  <Application>Microsoft Office PowerPoint</Application>
  <PresentationFormat>Širokoúhlá obrazovka</PresentationFormat>
  <Paragraphs>13</Paragraphs>
  <Slides>37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37</vt:i4>
      </vt:variant>
    </vt:vector>
  </HeadingPairs>
  <TitlesOfParts>
    <vt:vector size="42" baseType="lpstr">
      <vt:lpstr>Arial</vt:lpstr>
      <vt:lpstr>BankGothic Md BT</vt:lpstr>
      <vt:lpstr>Calibri</vt:lpstr>
      <vt:lpstr>Calibri Light</vt:lpstr>
      <vt:lpstr>Motiv Office</vt:lpstr>
      <vt:lpstr>MEMBRÁNA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Tomáš Skalík</dc:creator>
  <cp:lastModifiedBy>Tomáš Skalík</cp:lastModifiedBy>
  <cp:revision>20</cp:revision>
  <dcterms:created xsi:type="dcterms:W3CDTF">2017-06-24T06:49:09Z</dcterms:created>
  <dcterms:modified xsi:type="dcterms:W3CDTF">2017-06-26T02:40:30Z</dcterms:modified>
</cp:coreProperties>
</file>